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1B78A6-1ABF-EBA8-4AF2-E9A1AF7EE7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C4D2C6-4898-4981-FD7E-7DD011D39B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187C1-98EC-E564-C193-0A17CB80E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D660B5-C905-6CE5-1996-62957C2F9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5C6270-A9E7-DD89-DB0F-9FEC34F9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917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82AB63-5496-5F98-1AE1-2EF160BC3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A91D0A0-0095-655A-9818-EA8CDA761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F06D06-8F0A-C9C3-02F1-76D2C8032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771654-FA00-5B8A-9EE1-7EC8D11E7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C657A3-3BD6-6A0F-EFBE-DB20AFE7A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7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5D47218-E473-C83E-0C58-C91C72C2E1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B4D421-7788-CCD5-D49A-E0B73E1814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F84F40-57FB-8F36-C32C-9820C76B3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272A96-D0CC-D9DD-CF4D-91E475AAD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115196-610B-FB41-CD90-F7B4304F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96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F6FCF8-86D2-475D-0AFC-CA7C6DB6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92DD7B3-0EE9-EFF4-363C-C1E2AD013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8B5A26-381F-AA87-1D4C-208162437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D696CE-19DB-A873-063F-C8EEA668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AF2E60-68EA-2B10-09A0-4579C43B4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9344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658C8E-9253-5248-C225-F92E57B0FD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621FCCA-1EB5-0885-5C33-703988965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59694A-BE70-00B6-5FF9-D24ADDDC9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8CD1A9-0816-01CF-ED55-6E0F8501E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5DA665-A975-61DB-1B4D-B35C925AA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895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BB54DB-FC63-5447-6439-2FAF93196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85C98DB-184B-F28C-14B2-3C2B2D00D1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638936A-5976-AA7E-870F-D939016508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B5B8F4-35F0-B525-A168-0C62AC191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D3DEEEB-8C78-E314-3A1F-00BBE937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A58913-28CE-EB6A-9977-DE410B251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924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91B55-64DF-70DA-D97A-1A4D090D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7F0A95-A355-A2CF-660C-2C2319C76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280051-1977-0855-833C-0E5C325584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ED9CF66-5CA8-511A-155C-6438347DB7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BEDEFE4-8AD1-E543-06F6-F723753B55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0D29ECD-3C1E-1D07-9DC8-D14737BA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94D89E-4524-9FEF-E91D-3200AF1D3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601A38-9E4A-CB7A-3EEC-9B7448B74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560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62E342-834E-42BC-CBF8-BB386DC83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151EB48-8AB8-6ACF-C6F7-08E99F11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5C6CE0-6FFC-86D3-DC19-ABFC7C0D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91D9B2A-630E-37EA-B537-1A93F4987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92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6D63B6-76EF-2DEB-A34D-A0AFD8DE8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518D2BB-14A0-9D08-B2C8-6CF9EECD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00DDC2D-3861-0AAE-015C-95431B2BF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55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DDA7C7-DF8C-1DB5-D9B7-BE9194CC6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4A58497-8AD5-1928-F9FB-D2C436144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5D3A1C-ADCF-2807-78CF-C09AD7C18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3DCA27-FB41-D791-47C3-FC1445F51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6921B0E-B788-F1E8-ECA9-E0F33E0FC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75E2B-772F-4159-A446-88B2B23E7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29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2B00D-34E7-39CB-0DB8-C6EE6A9AB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771CE2-1514-AF0B-6A6F-C12BE9D599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58478FB-7FD6-9D78-A1E2-00569EF70B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85053A-3805-C0D1-2D24-8F1AAE89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5D17C0-C85A-E757-D123-4FC86B44B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D21740-F651-840D-72CB-42BBB86A6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231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001DE6-ADAD-5BE6-127E-80FD19A7C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EC06A0C-5F98-E5D3-617F-ECBCE6B31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060E870-1A38-DA8A-BCD7-0B0011952B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A39D2-0A07-4145-9211-DF8F9B614908}" type="datetimeFigureOut">
              <a:rPr lang="es-ES" smtClean="0"/>
              <a:t>20/12/2022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21F1FB-21C0-0336-A55B-DD29826E6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A012A9-4D57-6B3E-9990-A510DF249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65A54-8AF1-401F-8D98-44326CC236F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2972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704F5DB-EB01-6791-ED5B-31472D55D385}"/>
              </a:ext>
            </a:extLst>
          </p:cNvPr>
          <p:cNvSpPr txBox="1"/>
          <p:nvPr/>
        </p:nvSpPr>
        <p:spPr>
          <a:xfrm>
            <a:off x="691118" y="915380"/>
            <a:ext cx="9909544" cy="5932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TEGONSA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efforts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provision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purchase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distribution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natural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synthetic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rubber,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latex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derived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by-products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meet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demands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expectations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customers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through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service,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professionalism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efficienc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respect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characterizes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purpose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loyalty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clients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other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interested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establishing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strategic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according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organization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impact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For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all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this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considered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Develop strategies according to the context of our organization.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Offer our clients a friendly, respectful and professional treatment, as well as a fast and efficient service that gives the necessary confidence to achieve their fidelity.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Efficiently manage any claim / incident raised by our customers.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Maintain the Management System, continuously improving its effectiveness.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Management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undertakes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implement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mantain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chain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custody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requirements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accordance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with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PEFC standard.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Have professional and qualified personnel for the development of activities, facilitating the necessary training.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Provide the necessary infrastructure and work environment elements to achieve the correct fulfillment of the requirements of our services.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Consider all relationship, treatment and communication with our clients strictly confidential.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Comply with the requirements set by our clients and other interested parties, as well as the corresponding legal and regulatory requirements.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Position customer service and your satisfaction with TEGONSA's services in the articulation center of the way of acting of all employees.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Protect and prevent the environmental pollution, with good environmental practices within our organization.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traceability of our products, guaranteeing that they came from certified forests in accordance with social, economic and environmental standards, through forest management certifications.</a:t>
            </a:r>
            <a:endParaRPr lang="es-ES" sz="1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94120">
              <a:lnSpc>
                <a:spcPct val="106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Prat de Llobregat, 1st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2022</a:t>
            </a:r>
          </a:p>
          <a:p>
            <a:pPr marL="5844540" indent="449580">
              <a:lnSpc>
                <a:spcPct val="106000"/>
              </a:lnSpc>
              <a:spcAft>
                <a:spcPts val="800"/>
              </a:spcAft>
            </a:pP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Approved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1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Managing</a:t>
            </a:r>
            <a:r>
              <a:rPr lang="es-ES" sz="1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Director,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sz="1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n 5" descr="Imagen que contiene dibujo&#10;&#10;Descripción generada automáticamente">
            <a:extLst>
              <a:ext uri="{FF2B5EF4-FFF2-40B4-BE49-F238E27FC236}">
                <a16:creationId xmlns:a16="http://schemas.microsoft.com/office/drawing/2014/main" id="{0134E36D-7FFB-5E11-05AF-A382DB2A7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145118" y="128761"/>
            <a:ext cx="1462088" cy="611592"/>
          </a:xfrm>
          <a:prstGeom prst="rect">
            <a:avLst/>
          </a:prstGeom>
          <a:noFill/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01503FD3-BEEE-C756-AFB5-1D3A8C47AA64}"/>
              </a:ext>
            </a:extLst>
          </p:cNvPr>
          <p:cNvSpPr/>
          <p:nvPr/>
        </p:nvSpPr>
        <p:spPr>
          <a:xfrm>
            <a:off x="11717079" y="0"/>
            <a:ext cx="474921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2DF8B6-9DBF-5276-63EB-1EDB4B71A0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2925" y="6019030"/>
            <a:ext cx="1143558" cy="77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75313544-39FB-2D47-1A01-CE057F0AA0C1}"/>
              </a:ext>
            </a:extLst>
          </p:cNvPr>
          <p:cNvSpPr txBox="1"/>
          <p:nvPr/>
        </p:nvSpPr>
        <p:spPr>
          <a:xfrm>
            <a:off x="3200973" y="269163"/>
            <a:ext cx="48847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 AND ENVIRONMENTAL POLICY</a:t>
            </a:r>
            <a:endParaRPr lang="es-E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41117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337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</dc:creator>
  <cp:lastModifiedBy>Office</cp:lastModifiedBy>
  <cp:revision>14</cp:revision>
  <cp:lastPrinted>2022-12-20T09:48:16Z</cp:lastPrinted>
  <dcterms:created xsi:type="dcterms:W3CDTF">2022-12-20T09:16:36Z</dcterms:created>
  <dcterms:modified xsi:type="dcterms:W3CDTF">2022-12-20T09:55:31Z</dcterms:modified>
</cp:coreProperties>
</file>